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4" r:id="rId3"/>
    <p:sldId id="262" r:id="rId4"/>
    <p:sldId id="303" r:id="rId5"/>
    <p:sldId id="260" r:id="rId6"/>
    <p:sldId id="287" r:id="rId7"/>
    <p:sldId id="305" r:id="rId8"/>
    <p:sldId id="288" r:id="rId9"/>
    <p:sldId id="289" r:id="rId10"/>
    <p:sldId id="290" r:id="rId11"/>
    <p:sldId id="291" r:id="rId12"/>
    <p:sldId id="302" r:id="rId13"/>
    <p:sldId id="274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2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and E-Material Management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5. Price analysis :- 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related with R.M.  Finish goods, etc.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High price may purchase low quantity and vice versa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May change the supplier to get right price of Raw materials.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6. Purchase analysis: :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Cost benefit analysis, right material at right price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Right product, Right Price, Right Quantity, Right Quality ,Right Time, Right Transport Right sources,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420469"/>
            <a:ext cx="6934200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Scope</a:t>
            </a:r>
            <a:r>
              <a:rPr lang="en-US" sz="3200" dirty="0" smtClean="0"/>
              <a:t> of material research 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1447800"/>
            <a:ext cx="8305800" cy="49859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Economic analysis:- 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GDP.GNP ,Inflation, Business cycle ,etc.</a:t>
            </a:r>
          </a:p>
          <a:p>
            <a:pPr marL="514350" lvl="2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 analysis: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- 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Technology, New trends, Innovations, etc.</a:t>
            </a:r>
          </a:p>
          <a:p>
            <a:pPr marL="514350" lvl="2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Supplier analysis:-</a:t>
            </a: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Maintain relationship with supplier.</a:t>
            </a:r>
          </a:p>
          <a:p>
            <a:pPr marL="514350" lvl="2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Transportation analysis:-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Transport cost and modes of transport like railway,</a:t>
            </a:r>
          </a:p>
          <a:p>
            <a:pPr marL="514350" lvl="2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Price analysis:-</a:t>
            </a:r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related with R.M.  Finish goods, etc.</a:t>
            </a:r>
          </a:p>
          <a:p>
            <a:pPr marL="514350" lvl="2" indent="-514350">
              <a:buFont typeface="+mj-lt"/>
              <a:buAutoNum type="arabicPeriod"/>
            </a:pP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Purchase analysis: </a:t>
            </a: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Cost benefit analysis, right material at right price</a:t>
            </a:r>
          </a:p>
          <a:p>
            <a:pPr marL="514350" lvl="2" indent="-514350"/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pPr marL="1257300" lvl="2" indent="-342900"/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Total 6 questions as follow..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E-material              :-2 Questions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Codification          :- 1 Question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Standardization     :-  1 Question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135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Q.1 :- Explain Material Research and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Scope of Material Research </a:t>
            </a:r>
            <a:endParaRPr lang="en-US" sz="2400" dirty="0" smtClean="0">
              <a:latin typeface="Aharoni" pitchFamily="2" charset="-79"/>
              <a:cs typeface="Aharoni" pitchFamily="2" charset="-79"/>
            </a:endParaRPr>
          </a:p>
          <a:p>
            <a:endParaRPr lang="en-US" sz="1600" dirty="0" smtClean="0"/>
          </a:p>
          <a:p>
            <a:r>
              <a:rPr lang="en-US" b="1" dirty="0" smtClean="0"/>
              <a:t> 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017216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 means systematic, formal and continuous analysis of all factors affecting the material management functions. Material is essential part and consists of 50% to 85 % share in the total asset of the organization </a:t>
            </a:r>
          </a:p>
          <a:p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1/3 total assets of the company is in the form of material management.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Sugar Industry-  Sugarcane	Raw material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Petrol Industry – Crude oil	Raw material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4" name="TextBox 3"/>
          <p:cNvSpPr txBox="1"/>
          <p:nvPr/>
        </p:nvSpPr>
        <p:spPr>
          <a:xfrm>
            <a:off x="228600" y="1447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Material Research can be defined as  means systematic, formal and continuous analysis of all factors affecting the material management functions.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aim of the research is to ensure optimal decisions, particularly important items and key materials.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8229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>
              <a:buAutoNum type="arabicPeriod"/>
            </a:pP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AutoNum type="arabicPeriod"/>
            </a:pP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Economic analysis:-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GDP.GNP ,Inflation, Business cycle ,etc.</a:t>
            </a: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 analysis: 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Technology, New trends, Innovations, etc.</a:t>
            </a: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Supplier analysis:-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Maintain relationship with supplier.</a:t>
            </a: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Transportation analysis:-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Transport cost and modes of transport like railway,</a:t>
            </a: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Price analysis:-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related with R.M.  Finish goods, etc.</a:t>
            </a:r>
          </a:p>
          <a:p>
            <a:pPr marL="514350" lvl="2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Purchase analysis: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- Cost benefit analysis, right material at right price </a:t>
            </a:r>
          </a:p>
          <a:p>
            <a:pPr marL="514350" lvl="2" indent="-514350"/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20469"/>
            <a:ext cx="6934200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 Q.2  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Scope of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Material 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Research </a:t>
            </a: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>
              <a:buAutoNum type="arabicPeriod"/>
            </a:pPr>
            <a:r>
              <a:rPr lang="en-US" sz="2800" b="1" dirty="0" smtClean="0">
                <a:solidFill>
                  <a:srgbClr val="FFFF00"/>
                </a:solidFill>
              </a:rPr>
              <a:t>Economic analysis:-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</a:p>
          <a:p>
            <a:pPr marL="514350" lvl="2" indent="-514350"/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GDP.GNP ,Inflation, Business cycle ,etc.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Developing country like India and 2 Largest populated country in the world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Economic polices before purchasing R.M.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example:- GST  ( Before VAT)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/>
            <a:r>
              <a:rPr lang="en-US" sz="2800" b="1" dirty="0" smtClean="0">
                <a:solidFill>
                  <a:srgbClr val="FFFF00"/>
                </a:solidFill>
              </a:rPr>
              <a:t>2. Market analysis: :-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</a:p>
          <a:p>
            <a:pPr marL="514350" lvl="2" indent="-514350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Consider Technology, New trends, Innovations, etc.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Company Objectives are long term like 5 to 10 years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Must consider Market Condition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3 Supplier analysis:- 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Maintain relationship with supplier.</a:t>
            </a:r>
          </a:p>
          <a:p>
            <a:pPr marL="0" lvl="2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Check list present and future supplier with their financial conditions.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Smooth flow of Raw Materials for business purposes.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4. Transportation analysis 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Transport cost and modes of transport like railway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an average consists of 20 percent of material price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515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78</cp:revision>
  <dcterms:created xsi:type="dcterms:W3CDTF">2020-06-02T07:05:21Z</dcterms:created>
  <dcterms:modified xsi:type="dcterms:W3CDTF">2021-09-22T06:53:16Z</dcterms:modified>
</cp:coreProperties>
</file>